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9279F-E517-4FFD-9BF1-D3CCF55092DB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2935-5BB9-40B6-BE69-2FA16E275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.1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716"/>
            <a:ext cx="9144000" cy="6336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Appendix A: </a:t>
            </a:r>
            <a:r>
              <a:rPr lang="en-US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Supplementary figures </a:t>
            </a:r>
            <a:endParaRPr lang="en-US" sz="1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3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99924"/>
            <a:ext cx="9144000" cy="28581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.11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43"/>
            <a:ext cx="9144000" cy="64605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.21-S1.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.31-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88"/>
            <a:ext cx="9144000" cy="64626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.41-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60"/>
            <a:ext cx="9144000" cy="644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.51-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172"/>
            <a:ext cx="9144000" cy="6459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.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4800"/>
            <a:ext cx="4343399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742"/>
            <a:ext cx="9144000" cy="63525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3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43648"/>
            <a:ext cx="9144000" cy="27707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5</cp:revision>
  <dcterms:created xsi:type="dcterms:W3CDTF">2020-05-27T10:51:26Z</dcterms:created>
  <dcterms:modified xsi:type="dcterms:W3CDTF">2020-05-27T23:22:35Z</dcterms:modified>
</cp:coreProperties>
</file>