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C31F-772C-46C8-AF17-0D13FE983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6EE09F-3CD4-41A1-9F3C-8DF83ED77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64B7A1-2A25-4BB9-8A8D-049733E8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B6E324-C648-4378-A847-2886C4C5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556C8-701E-474B-A5F7-3085915A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30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F255B-19F2-40A2-AED1-FCF92030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58FEAE-7E75-4C07-ABBD-29D059290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9ED55A-8395-42AF-BE91-36DF2285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DA1798-381B-41C5-8DD7-A09D4EF3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F8B7B-CED6-400D-B2A3-34B7E6F8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0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1FBA85-4BA7-4D81-87BD-7A1341A8E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9D4284-CA59-4560-8704-FB8106D83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69788-5DC8-43D5-9CC0-25C8FB14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343D33-65A3-4971-8897-B933D1C5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A787A-9E25-4089-B320-CA84427C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2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C2713-793C-4EFE-BCF3-F9BF4DF9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56BE85-5442-4D00-8739-E3CB3463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E1F8B-56BC-41A3-A57E-70E866BA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04511E-1915-47D3-9F0C-0C588CA4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AFE4B6-17D2-4AC4-AA12-286E6E55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45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EA122-121C-4476-AAC4-F11DF9DF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D2B045-FF86-489F-AA22-911E689B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971772-B5D8-4667-B22F-99BD28C7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F64D02-1BA4-44D2-973A-D37CF01F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DE6224-B215-4A29-B6DB-B0BBA802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76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CFDE7-DB9C-44E2-A2FB-209669D2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18FAA-567F-4354-B1C8-055AD5347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A415B3-220C-47C6-BAA4-403C77FBF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20B122-84B9-482C-8EA1-EFEAF308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4D65E7-0594-4678-B2D1-ABE8A65C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E479FE-4A59-4878-895F-BA51B0FE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8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B071-8055-4AA6-BBA3-94CCBA8D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0957BC-9967-47BC-9A2E-FC9D5C4D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EF5FE4-3950-4B89-A779-2AFFCB575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ACD859-2AD7-4B2B-8947-6F37D73AE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4AAC7F-DBED-4544-898E-28EDC8981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69EBC4-6D39-4080-8002-9CE21CBC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878C91-5CE7-4A87-8977-C4C8F5F6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911150-9892-4D23-B6AD-645D81DF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2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DA40D-AEAD-4A46-841C-278DBDFD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1F6AE3-E849-4BC5-B7AB-32E57F80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6256EF6-1E79-403D-92D5-82CBE0F6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FB9635-FF70-4D73-94D8-7A05A765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C2D121-E8BF-47EC-B2EC-3414B597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CB8532-D744-4CE3-AAC2-7B06C10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868834-EF80-4D98-AF4B-E032A6DC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E094F-0349-4888-A4EF-C7113639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C390CB-2B5F-4BE1-821A-EAD521B2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A51705-5943-4893-A7CB-02B0F8A0C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3CB1F-A610-475C-AD4B-7D7E40FB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637C5D-86F6-44C4-BEA5-C9CDDFAB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6D3DD3-688B-442B-9D1D-700F893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6EAED-13A6-419A-8A98-9793DD16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EAE118-7ACB-43D9-9442-AF75F9F3E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46B513-B9D1-4C64-A184-75313151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A1BFAE-EFF7-4D97-9F39-8A9FB4B5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FCA3B-1D59-474A-BACF-75BDB054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5E97FA-A215-408F-A96B-807123A7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32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F46278-5B49-4521-830E-E8DD7C12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084A1E-4ECF-4F99-8349-71735BC0E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1B9977-EE77-4AB7-B7B9-ED10A2736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210C-0A82-4DF2-BC7F-03809A1D99EC}" type="datetimeFigureOut">
              <a:rPr lang="pt-BR" smtClean="0"/>
              <a:t>06/03/2020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6026E-DE43-4609-A538-533B7D601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FF467-63C5-4845-A9D5-A9DBB95F2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3D9B-C014-45C7-A7E7-3696F4F15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8.png">
            <a:extLst>
              <a:ext uri="{FF2B5EF4-FFF2-40B4-BE49-F238E27FC236}">
                <a16:creationId xmlns:a16="http://schemas.microsoft.com/office/drawing/2014/main" id="{8C97358C-32DD-4CAD-B95C-3A74D91F3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75410" y="447675"/>
            <a:ext cx="4431021" cy="57573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44F2F8-0AC7-43CF-B74F-5BBF6F6958C7}"/>
              </a:ext>
            </a:extLst>
          </p:cNvPr>
          <p:cNvSpPr txBox="1"/>
          <p:nvPr/>
        </p:nvSpPr>
        <p:spPr>
          <a:xfrm>
            <a:off x="3975410" y="6334125"/>
            <a:ext cx="4431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Graphical art of part of the Methods used in this work.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7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Cristina Pinheiro Pereira Reis Mansur</dc:creator>
  <cp:lastModifiedBy>Maria Cristina Pinheiro Pereira Reis Mansur</cp:lastModifiedBy>
  <cp:revision>3</cp:revision>
  <dcterms:created xsi:type="dcterms:W3CDTF">2020-03-06T04:08:07Z</dcterms:created>
  <dcterms:modified xsi:type="dcterms:W3CDTF">2020-03-06T04:14:25Z</dcterms:modified>
</cp:coreProperties>
</file>