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19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5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7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65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64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3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0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33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3C397-4CE4-43DD-935F-0C3F6BC0AD8E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7E1BC-D432-4BE6-9E51-7ED8859C0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21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992" y="342900"/>
            <a:ext cx="4221540" cy="57277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3182860" y="6257252"/>
            <a:ext cx="638508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S1. Culture conditions and preparation of Spirulina samples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6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Widiastuti Setyaningsih</dc:creator>
  <cp:lastModifiedBy>TRZ ELS FL 6</cp:lastModifiedBy>
  <cp:revision>8</cp:revision>
  <dcterms:created xsi:type="dcterms:W3CDTF">2020-05-28T08:06:04Z</dcterms:created>
  <dcterms:modified xsi:type="dcterms:W3CDTF">2021-02-27T07:10:17Z</dcterms:modified>
</cp:coreProperties>
</file>